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17771-DCD9-4D09-8E06-B7F701E42F5B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1858D-FD69-4A22-A219-AA557FD7078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DECC2-BE7D-4ECE-8F9C-F8F6514EF513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DFECD-C040-4263-8B36-D034D2DA33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7E49-3185-4AE8-9BC7-297B6A684A1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E54B3-D2BE-4556-B5CF-D3B68C5D4E2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C911-6A19-4738-8AE3-2FA6A75C6E0D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D1FF7-D17A-49EE-8F84-A8C11B89067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8149-6686-4861-BD30-D3BEAD68DDE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7DB1C-7401-47B6-997B-7E79187A2C6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FF64-6380-480B-9E2B-3AB9DADBB120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D708-6069-46E5-AE98-403663921D39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0FEEB-2178-4C23-86A0-CF4EAC05FE1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8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ABD3-5C9F-456E-8DE6-3A243E87E2D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D0A8E-0B4B-4871-9980-26746BAD3D5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C8355-6C08-47C2-B33E-686451D1E2D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2DE18-54B8-4896-9EE5-20C2F3EF96B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3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2FAC-AD77-4782-91CD-D5A4F5279D0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3918-C0C4-4A7D-89A9-91551CB75444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5445A-7BA7-49D2-87C3-4213B5C8235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B7B4-AC88-4C78-BA6A-41283E3F0497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AA306-318A-4541-AE20-0A61E568747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3A49DC5-3658-45BB-9E24-5F6ABFEA9A65}" type="datetime1">
              <a:rPr/>
              <a:pPr>
                <a:defRPr/>
              </a:pPr>
              <a:t>17.04.2018</a:t>
            </a:fld>
            <a:endParaRPr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C5FEEA3D-3C47-4445-A9C4-368BD32049D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4400" kern="1200">
          <a:solidFill>
            <a:srgbClr val="000000"/>
          </a:solidFill>
          <a:latin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ru-RU" sz="3200" kern="1200">
          <a:solidFill>
            <a:srgbClr val="000000"/>
          </a:solidFill>
          <a:latin typeface="Calibri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ru-RU" sz="28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ru-RU" sz="24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ru-RU" sz="2000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ru-RU" sz="2000" kern="1200">
          <a:solidFill>
            <a:srgbClr val="000000"/>
          </a:solidFill>
          <a:latin typeface="Calibri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ru-RU" sz="2000" kern="1200">
          <a:solidFill>
            <a:srgbClr val="000000"/>
          </a:solidFill>
          <a:latin typeface="Calibri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ru-RU" sz="2000" kern="1200">
          <a:solidFill>
            <a:srgbClr val="000000"/>
          </a:solidFill>
          <a:latin typeface="Calibri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ru-RU" sz="2000" kern="1200">
          <a:solidFill>
            <a:srgbClr val="000000"/>
          </a:solidFill>
          <a:latin typeface="Calibri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ru-RU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gd.gov.kz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9AB5E4"/>
            </a:gs>
            <a:gs pos="100000">
              <a:srgbClr val="C2D1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84"/>
          <p:cNvSpPr>
            <a:spLocks noChangeArrowheads="1"/>
          </p:cNvSpPr>
          <p:nvPr/>
        </p:nvSpPr>
        <p:spPr bwMode="auto">
          <a:xfrm>
            <a:off x="285750" y="5429250"/>
            <a:ext cx="3286125" cy="571500"/>
          </a:xfrm>
          <a:prstGeom prst="rect">
            <a:avLst/>
          </a:prstGeom>
          <a:solidFill>
            <a:srgbClr val="FFFFFF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1)</a:t>
            </a:r>
          </a:p>
        </p:txBody>
      </p:sp>
      <p:sp>
        <p:nvSpPr>
          <p:cNvPr id="2051" name="Прямоугольник 58"/>
          <p:cNvSpPr>
            <a:spLocks noChangeArrowheads="1"/>
          </p:cNvSpPr>
          <p:nvPr/>
        </p:nvSpPr>
        <p:spPr bwMode="auto">
          <a:xfrm>
            <a:off x="357188" y="3714752"/>
            <a:ext cx="4071937" cy="1000123"/>
          </a:xfrm>
          <a:prstGeom prst="rect">
            <a:avLst/>
          </a:prstGeom>
          <a:solidFill>
            <a:srgbClr val="FFFFFF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042988" y="214313"/>
            <a:ext cx="7058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САЛЫҚ ЕСЕПТІЛІГІН ҚАБЫЛДАУ</a:t>
            </a:r>
            <a:endParaRPr 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Рисунок 93" descr="C:\Users\kmukusheva\Desktop\Новая папка\Новая папка\44b7005e21966a2eb23371bac7273464_14768ae0690e3d7959c04cf89c446c-office-building-clipart-png_1500-1500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1928813"/>
            <a:ext cx="15001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Прямоугольник 94"/>
          <p:cNvSpPr>
            <a:spLocks noChangeArrowheads="1"/>
          </p:cNvSpPr>
          <p:nvPr/>
        </p:nvSpPr>
        <p:spPr bwMode="auto">
          <a:xfrm rot="10800009" flipV="1">
            <a:off x="3214688" y="1708150"/>
            <a:ext cx="178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Қызмет көрсету орталығы (ҚКО) МКБ</a:t>
            </a:r>
            <a:endParaRPr 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Рисунок 94" descr="C:\Users\kmukusheva\Desktop\Новая папка\Новая папка 6\Новая папка (2)\depositphotos_2116919-3d-businessman-with-briefcas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785813"/>
            <a:ext cx="135731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165"/>
          <p:cNvCxnSpPr>
            <a:cxnSpLocks noChangeShapeType="1"/>
          </p:cNvCxnSpPr>
          <p:nvPr/>
        </p:nvCxnSpPr>
        <p:spPr bwMode="auto">
          <a:xfrm rot="10799991">
            <a:off x="2500313" y="1285875"/>
            <a:ext cx="2786062" cy="0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pic>
        <p:nvPicPr>
          <p:cNvPr id="2057" name="Picture 38"/>
          <p:cNvPicPr>
            <a:picLocks noChangeAspect="1"/>
          </p:cNvPicPr>
          <p:nvPr/>
        </p:nvPicPr>
        <p:blipFill>
          <a:blip r:embed="rId4" cstate="print">
            <a:lum bright="14000"/>
          </a:blip>
          <a:srcRect/>
          <a:stretch>
            <a:fillRect/>
          </a:stretch>
        </p:blipFill>
        <p:spPr bwMode="auto">
          <a:xfrm>
            <a:off x="571500" y="1143000"/>
            <a:ext cx="1714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39"/>
          <p:cNvPicPr>
            <a:picLocks noChangeAspect="1"/>
          </p:cNvPicPr>
          <p:nvPr/>
        </p:nvPicPr>
        <p:blipFill>
          <a:blip r:embed="rId5" cstate="print">
            <a:lum bright="20000" contrast="2000"/>
          </a:blip>
          <a:srcRect/>
          <a:stretch>
            <a:fillRect/>
          </a:stretch>
        </p:blipFill>
        <p:spPr bwMode="auto">
          <a:xfrm>
            <a:off x="7072313" y="1143000"/>
            <a:ext cx="15494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TextBox 57"/>
          <p:cNvSpPr txBox="1">
            <a:spLocks noChangeArrowheads="1"/>
          </p:cNvSpPr>
          <p:nvPr/>
        </p:nvSpPr>
        <p:spPr bwMode="auto">
          <a:xfrm>
            <a:off x="714375" y="571500"/>
            <a:ext cx="1500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 корпорациясы (ХҚКО)</a:t>
            </a:r>
            <a:endParaRPr 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TextBox 58"/>
          <p:cNvSpPr txBox="1">
            <a:spLocks noChangeArrowheads="1"/>
          </p:cNvSpPr>
          <p:nvPr/>
        </p:nvSpPr>
        <p:spPr bwMode="auto">
          <a:xfrm>
            <a:off x="6715125" y="357188"/>
            <a:ext cx="23574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Үйде, кеңседе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ИНТЕРНЕТ арқылы, оны</a:t>
            </a:r>
            <a:r>
              <a:rPr lang="kk-KZ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ң ішінде  </a:t>
            </a:r>
            <a:r>
              <a:rPr lang="ru-RU" sz="1200" b="1">
                <a:latin typeface="Times New Roman" pitchFamily="18" charset="0"/>
                <a:cs typeface="Times New Roman" pitchFamily="18" charset="0"/>
              </a:rPr>
              <a:t>«Электронды үкімет»</a:t>
            </a: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порталын қолданумен бірге</a:t>
            </a:r>
            <a:endParaRPr 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13" name="Прямая со стрелкой 62"/>
          <p:cNvCxnSpPr>
            <a:cxnSpLocks noChangeShapeType="1"/>
          </p:cNvCxnSpPr>
          <p:nvPr/>
        </p:nvCxnSpPr>
        <p:spPr bwMode="auto">
          <a:xfrm rot="10800009" flipV="1">
            <a:off x="4500563" y="1357313"/>
            <a:ext cx="785812" cy="428625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14" name="Прямая со стрелкой 71"/>
          <p:cNvCxnSpPr>
            <a:cxnSpLocks noChangeShapeType="1"/>
          </p:cNvCxnSpPr>
          <p:nvPr/>
        </p:nvCxnSpPr>
        <p:spPr bwMode="auto">
          <a:xfrm>
            <a:off x="6000750" y="1285875"/>
            <a:ext cx="1071563" cy="0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pic>
        <p:nvPicPr>
          <p:cNvPr id="2063" name="Picture 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" y="2714620"/>
            <a:ext cx="2217738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Рисунок 108" descr="C:\Users\kmukusheva\Desktop\Новая папка\Новая папка 5\Новая папка\computers2.jpeg"/>
          <p:cNvPicPr>
            <a:picLocks noChangeAspect="1"/>
          </p:cNvPicPr>
          <p:nvPr/>
        </p:nvPicPr>
        <p:blipFill>
          <a:blip r:embed="rId7" cstate="print">
            <a:lum bright="16000" contrast="16000"/>
          </a:blip>
          <a:srcRect/>
          <a:stretch>
            <a:fillRect/>
          </a:stretch>
        </p:blipFill>
        <p:spPr bwMode="auto">
          <a:xfrm>
            <a:off x="6286500" y="2789238"/>
            <a:ext cx="150018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Box 81"/>
          <p:cNvSpPr txBox="1">
            <a:spLocks noChangeArrowheads="1"/>
          </p:cNvSpPr>
          <p:nvPr/>
        </p:nvSpPr>
        <p:spPr bwMode="auto">
          <a:xfrm>
            <a:off x="619125" y="2500307"/>
            <a:ext cx="26574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/>
            <a:r>
              <a:rPr lang="ru-RU" sz="1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Операциялық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залы </a:t>
            </a:r>
            <a:r>
              <a:rPr lang="kk-KZ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ҚҚО МКБ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TextBox 88"/>
          <p:cNvSpPr txBox="1">
            <a:spLocks noChangeArrowheads="1"/>
          </p:cNvSpPr>
          <p:nvPr/>
        </p:nvSpPr>
        <p:spPr bwMode="auto">
          <a:xfrm>
            <a:off x="5643563" y="2568575"/>
            <a:ext cx="31432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kk-KZ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"Өзіне-өзі қызмет көрсету терминалы"</a:t>
            </a:r>
            <a:endParaRPr lang="ru-R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30"/>
          <p:cNvCxnSpPr>
            <a:cxnSpLocks noChangeShapeType="1"/>
          </p:cNvCxnSpPr>
          <p:nvPr/>
        </p:nvCxnSpPr>
        <p:spPr bwMode="auto">
          <a:xfrm rot="10799991">
            <a:off x="2928938" y="3067050"/>
            <a:ext cx="1428750" cy="4763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0" name="Прямая со стрелкой 33"/>
          <p:cNvCxnSpPr>
            <a:cxnSpLocks noChangeShapeType="1"/>
          </p:cNvCxnSpPr>
          <p:nvPr/>
        </p:nvCxnSpPr>
        <p:spPr bwMode="auto">
          <a:xfrm flipV="1">
            <a:off x="4429125" y="3067050"/>
            <a:ext cx="1679575" cy="4763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1" name="Прямая со стрелкой 38"/>
          <p:cNvCxnSpPr>
            <a:cxnSpLocks noChangeShapeType="1"/>
          </p:cNvCxnSpPr>
          <p:nvPr/>
        </p:nvCxnSpPr>
        <p:spPr bwMode="auto">
          <a:xfrm rot="5400013">
            <a:off x="4177506" y="2893219"/>
            <a:ext cx="358775" cy="1588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070" name="TextBox 47"/>
          <p:cNvSpPr txBox="1">
            <a:spLocks noChangeArrowheads="1"/>
          </p:cNvSpPr>
          <p:nvPr/>
        </p:nvSpPr>
        <p:spPr bwMode="auto">
          <a:xfrm>
            <a:off x="3071813" y="3138488"/>
            <a:ext cx="1071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қағаз түрінде</a:t>
            </a:r>
          </a:p>
        </p:txBody>
      </p:sp>
      <p:sp>
        <p:nvSpPr>
          <p:cNvPr id="2071" name="TextBox 95"/>
          <p:cNvSpPr txBox="1">
            <a:spLocks noChangeArrowheads="1"/>
          </p:cNvSpPr>
          <p:nvPr/>
        </p:nvSpPr>
        <p:spPr bwMode="auto">
          <a:xfrm>
            <a:off x="4500563" y="3143250"/>
            <a:ext cx="1714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электронды түрде</a:t>
            </a:r>
          </a:p>
        </p:txBody>
      </p:sp>
      <p:cxnSp>
        <p:nvCxnSpPr>
          <p:cNvPr id="24" name="Прямая со стрелкой 46"/>
          <p:cNvCxnSpPr>
            <a:cxnSpLocks noChangeShapeType="1"/>
          </p:cNvCxnSpPr>
          <p:nvPr/>
        </p:nvCxnSpPr>
        <p:spPr bwMode="auto">
          <a:xfrm rot="5400000">
            <a:off x="6858007" y="3571886"/>
            <a:ext cx="214318" cy="214295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25" name="Прямая со стрелкой 47"/>
          <p:cNvCxnSpPr>
            <a:cxnSpLocks noChangeShapeType="1"/>
          </p:cNvCxnSpPr>
          <p:nvPr/>
        </p:nvCxnSpPr>
        <p:spPr bwMode="auto">
          <a:xfrm rot="16200000" flipH="1">
            <a:off x="1715284" y="3501242"/>
            <a:ext cx="214314" cy="212706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074" name="TextBox 87"/>
          <p:cNvSpPr txBox="1">
            <a:spLocks noChangeArrowheads="1"/>
          </p:cNvSpPr>
          <p:nvPr/>
        </p:nvSpPr>
        <p:spPr bwMode="auto">
          <a:xfrm>
            <a:off x="357188" y="3714753"/>
            <a:ext cx="40719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Қажетті құжаттардың тізбесі</a:t>
            </a:r>
            <a:r>
              <a:rPr lang="kk-KZ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i="1" dirty="0">
                <a:latin typeface="Times New Roman" pitchFamily="18" charset="0"/>
                <a:cs typeface="Times New Roman" pitchFamily="18" charset="0"/>
              </a:rPr>
              <a:t>Жеке басын куәландыратын құжатты қөрсетілетін қызметті алушының жеке басын сәйкестендіру үшін көрсетіледі;</a:t>
            </a:r>
            <a:endParaRPr lang="ru-RU" sz="1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2)Салық есептілігі нысаны (СЕН)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Прямоугольник 68"/>
          <p:cNvSpPr>
            <a:spLocks noChangeArrowheads="1"/>
          </p:cNvSpPr>
          <p:nvPr/>
        </p:nvSpPr>
        <p:spPr bwMode="auto">
          <a:xfrm>
            <a:off x="5000625" y="3786188"/>
            <a:ext cx="4143375" cy="571500"/>
          </a:xfrm>
          <a:prstGeom prst="rect">
            <a:avLst/>
          </a:prstGeom>
          <a:solidFill>
            <a:srgbClr val="FFFFFF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76" name="TextBox 70"/>
          <p:cNvSpPr txBox="1">
            <a:spLocks noChangeArrowheads="1"/>
          </p:cNvSpPr>
          <p:nvPr/>
        </p:nvSpPr>
        <p:spPr bwMode="auto">
          <a:xfrm>
            <a:off x="5000625" y="3786188"/>
            <a:ext cx="4000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Қажетті құжаттардың тізбесі:</a:t>
            </a:r>
            <a:endParaRPr 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1)Флэшка Электрондық-цифрлық қолтаңбамен (ЭЦҚ)</a:t>
            </a:r>
            <a:r>
              <a:rPr lang="kk-KZ" sz="1200" i="1" dirty="0">
                <a:solidFill>
                  <a:srgbClr val="000000"/>
                </a:solidFill>
              </a:rPr>
              <a:t> 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077" name="TextBox 50"/>
          <p:cNvSpPr txBox="1">
            <a:spLocks noChangeArrowheads="1"/>
          </p:cNvSpPr>
          <p:nvPr/>
        </p:nvSpPr>
        <p:spPr bwMode="auto">
          <a:xfrm>
            <a:off x="2786051" y="4849813"/>
            <a:ext cx="3714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Ctr="1">
            <a:spAutoFit/>
          </a:bodyPr>
          <a:lstStyle/>
          <a:p>
            <a:pPr algn="ctr"/>
            <a:r>
              <a:rPr lang="kk-KZ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 қызметті көрсету нәтижесі</a:t>
            </a:r>
            <a:endParaRPr 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Прямоугольник 72"/>
          <p:cNvSpPr>
            <a:spLocks noChangeArrowheads="1"/>
          </p:cNvSpPr>
          <p:nvPr/>
        </p:nvSpPr>
        <p:spPr bwMode="auto">
          <a:xfrm>
            <a:off x="5857875" y="5429250"/>
            <a:ext cx="3143250" cy="571500"/>
          </a:xfrm>
          <a:prstGeom prst="rect">
            <a:avLst/>
          </a:prstGeom>
          <a:solidFill>
            <a:srgbClr val="FFFFFF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>
                <a:solidFill>
                  <a:srgbClr val="FFFFFF"/>
                </a:solidFill>
                <a:latin typeface="Calibri" pitchFamily="34" charset="0"/>
              </a:rPr>
              <a:t>Уве</a:t>
            </a:r>
          </a:p>
        </p:txBody>
      </p:sp>
      <p:sp>
        <p:nvSpPr>
          <p:cNvPr id="31" name="TextBox 73"/>
          <p:cNvSpPr txBox="1"/>
          <p:nvPr/>
        </p:nvSpPr>
        <p:spPr>
          <a:xfrm>
            <a:off x="285750" y="5500688"/>
            <a:ext cx="3143250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Салық </a:t>
            </a:r>
            <a:r>
              <a:rPr lang="ru-RU" sz="1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органы </a:t>
            </a:r>
            <a:r>
              <a:rPr lang="ru-RU" sz="1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қызметкерімен </a:t>
            </a:r>
            <a:r>
              <a:rPr lang="ru-RU" sz="1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СЕН </a:t>
            </a:r>
            <a:r>
              <a:rPr lang="ru-RU" sz="1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екінші</a:t>
            </a:r>
            <a:r>
              <a:rPr lang="ru-RU" sz="1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200" ker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данасына</a:t>
            </a:r>
            <a:r>
              <a:rPr lang="ru-RU" sz="1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белгі</a:t>
            </a:r>
            <a:r>
              <a:rPr lang="ru-RU" sz="1200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</a:t>
            </a:r>
            <a:r>
              <a:rPr lang="ru-RU" sz="1200" kern="0" dirty="0" err="1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қойылады</a:t>
            </a:r>
            <a:endParaRPr lang="ru-RU" sz="1200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080" name="TextBox 74"/>
          <p:cNvSpPr txBox="1">
            <a:spLocks noChangeArrowheads="1"/>
          </p:cNvSpPr>
          <p:nvPr/>
        </p:nvSpPr>
        <p:spPr bwMode="auto">
          <a:xfrm>
            <a:off x="6000750" y="5500688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СЕН электронды түрде қабылданғаны туралы хабарлама</a:t>
            </a:r>
          </a:p>
        </p:txBody>
      </p:sp>
      <p:cxnSp>
        <p:nvCxnSpPr>
          <p:cNvPr id="33" name="Прямая со стрелкой 75"/>
          <p:cNvCxnSpPr>
            <a:cxnSpLocks noChangeShapeType="1"/>
          </p:cNvCxnSpPr>
          <p:nvPr/>
        </p:nvCxnSpPr>
        <p:spPr bwMode="auto">
          <a:xfrm rot="10800009" flipV="1">
            <a:off x="2214563" y="5143500"/>
            <a:ext cx="1000125" cy="214313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34" name="Прямая со стрелкой 80"/>
          <p:cNvCxnSpPr>
            <a:cxnSpLocks noChangeShapeType="1"/>
            <a:stCxn id="2075" idx="2"/>
          </p:cNvCxnSpPr>
          <p:nvPr/>
        </p:nvCxnSpPr>
        <p:spPr bwMode="auto">
          <a:xfrm rot="5400000">
            <a:off x="6286501" y="4071937"/>
            <a:ext cx="500062" cy="1071563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5" name="TextBox 90"/>
          <p:cNvSpPr txBox="1"/>
          <p:nvPr/>
        </p:nvSpPr>
        <p:spPr>
          <a:xfrm>
            <a:off x="428625" y="6000750"/>
            <a:ext cx="8072438" cy="646113"/>
          </a:xfrm>
          <a:prstGeom prst="rect">
            <a:avLst/>
          </a:prstGeom>
          <a:noFill/>
          <a:ln>
            <a:noFill/>
          </a:ln>
        </p:spPr>
        <p:txBody>
          <a:bodyPr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1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Салық  төлеуші үшін мәліметтер:</a:t>
            </a:r>
            <a:endParaRPr lang="ru-RU" sz="1200" b="1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1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ҚР ҚМ МКК сайтта : </a:t>
            </a:r>
            <a:r>
              <a:rPr lang="kk-KZ" sz="1200" b="1" u="sng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  <a:hlinkClick r:id="rId8"/>
              </a:rPr>
              <a:t>www.kgd.gov.kz</a:t>
            </a:r>
            <a:r>
              <a:rPr lang="kk-KZ" sz="1200" b="1" kern="0" dirty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 "Экспресс – көмек " қойындысында тест түрінде  қадамдық түсіндіру          " Қалай Сізге салық есептілігін ұсыну тиіс" бойынша сұрақ берілген </a:t>
            </a:r>
            <a:endParaRPr lang="ru-RU" sz="1200" b="1" kern="0" dirty="0">
              <a:solidFill>
                <a:srgbClr val="000000"/>
              </a:solidFill>
              <a:latin typeface="Times New Roman" pitchFamily="18"/>
              <a:cs typeface="Times New Roman" pitchFamily="18"/>
            </a:endParaRPr>
          </a:p>
        </p:txBody>
      </p:sp>
      <p:cxnSp>
        <p:nvCxnSpPr>
          <p:cNvPr id="36" name="Прямая со стрелкой 37"/>
          <p:cNvCxnSpPr>
            <a:cxnSpLocks noChangeShapeType="1"/>
            <a:stCxn id="2051" idx="2"/>
          </p:cNvCxnSpPr>
          <p:nvPr/>
        </p:nvCxnSpPr>
        <p:spPr bwMode="auto">
          <a:xfrm rot="16200000" flipH="1">
            <a:off x="2768204" y="4339827"/>
            <a:ext cx="142874" cy="892969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37" name="Прямая со стрелкой 45"/>
          <p:cNvCxnSpPr>
            <a:cxnSpLocks noChangeShapeType="1"/>
          </p:cNvCxnSpPr>
          <p:nvPr/>
        </p:nvCxnSpPr>
        <p:spPr bwMode="auto">
          <a:xfrm>
            <a:off x="6072188" y="5143500"/>
            <a:ext cx="1000125" cy="214313"/>
          </a:xfrm>
          <a:prstGeom prst="straightConnector1">
            <a:avLst/>
          </a:prstGeom>
          <a:noFill/>
          <a:ln w="25402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086" name="Овал 39"/>
          <p:cNvSpPr>
            <a:spLocks/>
          </p:cNvSpPr>
          <p:nvPr/>
        </p:nvSpPr>
        <p:spPr bwMode="auto">
          <a:xfrm>
            <a:off x="3071813" y="4714875"/>
            <a:ext cx="3143250" cy="571500"/>
          </a:xfrm>
          <a:custGeom>
            <a:avLst/>
            <a:gdLst>
              <a:gd name="T0" fmla="*/ 1571625 w 3143250"/>
              <a:gd name="T1" fmla="*/ 0 h 571500"/>
              <a:gd name="T2" fmla="*/ 3143250 w 3143250"/>
              <a:gd name="T3" fmla="*/ 285750 h 571500"/>
              <a:gd name="T4" fmla="*/ 1571625 w 3143250"/>
              <a:gd name="T5" fmla="*/ 571500 h 571500"/>
              <a:gd name="T6" fmla="*/ 0 w 3143250"/>
              <a:gd name="T7" fmla="*/ 285750 h 571500"/>
              <a:gd name="T8" fmla="*/ 460319 w 3143250"/>
              <a:gd name="T9" fmla="*/ 83694 h 571500"/>
              <a:gd name="T10" fmla="*/ 460319 w 3143250"/>
              <a:gd name="T11" fmla="*/ 487806 h 571500"/>
              <a:gd name="T12" fmla="*/ 2682930 w 3143250"/>
              <a:gd name="T13" fmla="*/ 487806 h 571500"/>
              <a:gd name="T14" fmla="*/ 2682930 w 3143250"/>
              <a:gd name="T15" fmla="*/ 83694 h 571500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17694720 60000 65536"/>
              <a:gd name="T21" fmla="*/ 5898240 60000 65536"/>
              <a:gd name="T22" fmla="*/ 5898240 60000 65536"/>
              <a:gd name="T23" fmla="*/ 17694720 60000 65536"/>
              <a:gd name="T24" fmla="*/ 460319 w 3143250"/>
              <a:gd name="T25" fmla="*/ 83694 h 571500"/>
              <a:gd name="T26" fmla="*/ 2682930 w 3143250"/>
              <a:gd name="T27" fmla="*/ 487806 h 5715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143250" h="571500">
                <a:moveTo>
                  <a:pt x="0" y="285750"/>
                </a:moveTo>
                <a:lnTo>
                  <a:pt x="0" y="285750"/>
                </a:lnTo>
                <a:cubicBezTo>
                  <a:pt x="6" y="127935"/>
                  <a:pt x="703644" y="2"/>
                  <a:pt x="1571624" y="2"/>
                </a:cubicBezTo>
                <a:cubicBezTo>
                  <a:pt x="2439609" y="2"/>
                  <a:pt x="3143250" y="127936"/>
                  <a:pt x="3143250" y="285752"/>
                </a:cubicBezTo>
                <a:cubicBezTo>
                  <a:pt x="3143250" y="285752"/>
                  <a:pt x="3143249" y="285753"/>
                  <a:pt x="3143249" y="285754"/>
                </a:cubicBezTo>
                <a:lnTo>
                  <a:pt x="3143250" y="285755"/>
                </a:lnTo>
                <a:cubicBezTo>
                  <a:pt x="3143250" y="443570"/>
                  <a:pt x="2439609" y="571504"/>
                  <a:pt x="1571625" y="571505"/>
                </a:cubicBezTo>
                <a:cubicBezTo>
                  <a:pt x="703640" y="571505"/>
                  <a:pt x="0" y="443570"/>
                  <a:pt x="0" y="285755"/>
                </a:cubicBezTo>
                <a:cubicBezTo>
                  <a:pt x="-1" y="285754"/>
                  <a:pt x="0" y="285753"/>
                  <a:pt x="0" y="285753"/>
                </a:cubicBezTo>
                <a:close/>
              </a:path>
            </a:pathLst>
          </a:custGeom>
          <a:noFill/>
          <a:ln w="25402">
            <a:solidFill>
              <a:srgbClr val="385D8A"/>
            </a:solidFill>
            <a:prstDash val="solid"/>
            <a:round/>
            <a:headEnd/>
            <a:tailEnd/>
          </a:ln>
        </p:spPr>
        <p:txBody>
          <a:bodyPr anchor="ctr" anchorCtr="1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133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kmukusheva</cp:lastModifiedBy>
  <cp:revision>84</cp:revision>
  <dcterms:created xsi:type="dcterms:W3CDTF">2017-02-12T17:32:12Z</dcterms:created>
  <dcterms:modified xsi:type="dcterms:W3CDTF">2018-04-17T10:28:55Z</dcterms:modified>
</cp:coreProperties>
</file>