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-175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1399-7529-43C3-9C52-746BF60B4E4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629A2-0092-440F-8F2F-B4FD001E4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9144000" cy="69269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Солтүстік  Қазақстан облысы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кірістер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департаментімен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b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теқ қана облыстық деңгейде көрсетілетін мемлекеттік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қызметтердің тісбесі</a:t>
            </a:r>
            <a:endParaRPr lang="ru-RU" sz="1300" b="1" u="sng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7338" y="692696"/>
            <a:ext cx="8677150" cy="6049417"/>
          </a:xfrm>
        </p:spPr>
        <p:txBody>
          <a:bodyPr>
            <a:noAutofit/>
          </a:bodyPr>
          <a:lstStyle/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Мұнай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өнімдерінің жекелеген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түрлерін өндірушілерге (импорттаушыларға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 акцизделетін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өнімдердің кейбір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түрлерін, авиациялық отын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мазут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өндірушілер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импорттаушылардың тауарларына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сәйкестендіру нөмірін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ДСН-код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беру;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Алкоголь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өнімін өндіру аумағында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сақтау және көтерме саудада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 жөніндегі қызметті қоспағанда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алкоголь 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өнімдерін сақтауға және көтерме саудада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өткізуге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лицензия беру;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Алкоголь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өнімін өндіру аумағында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сақтау және бөлшек саудада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 жөніндегі қызметті қоспағанда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алкоголь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өнімдерін сақтауға және бөлшек саудада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өткізуге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лицензия беру;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резиденттігін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растау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Алкоголь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өніміне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(шарап материалы мен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сыраны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қоспағанда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алу-бақылау таңбаларын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Темекі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өнімдеріне акциздік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таңбалар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Салықтарды, бюджетке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төленетін төлемдерді, өсімпұл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мен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айыппұлдарды есепке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жатқызуды және қайтаруды жүргізу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Төлем көзінен ұсталған табыс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салығын қайтару;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Қаржы министрлігінің құрылымдық бөлімшелерінен және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 аумақтық  бөлімшелерінен шығатын ресми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құжаттарға апостиль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Кедендік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тасымалдаушылар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тізіліміне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енгізу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Тауардың шығарылған жері туралы алдын ала шешім қабылдау;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Тауарды сыныптау туралы алдын ала шешім қабылдау;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Белгілі бір уақыт кезеңі ішінде әртүрлі тауар партияларымен әкелінуі болжанатын, құрастырылмаған немесе бөлшектелген түрдегі, оның ішінде жасақталмаған немесе жасалып бітпеген түрдегі тауарды сыныптау туралы шешімді беру;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Тауарларды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кедендік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тазарту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Халықаралық тасымалдау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жол-көлік құралын тауарларды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кедендік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пломбалармен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және мөрлермен тасымалдауға жіберу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туралы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куәлік 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беру;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Уақытша сақтау орындары иелерінің тізіліміне енгізу;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Бажсыз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сауда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дүкендері иелерінің тізіліміне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енгізу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;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Өз тауарларын сақтау орындары иелерінің тізіліміне енгізу;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kk-KZ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Кедендік баждарды, салықтарды, арнайы, демпингке қарсы, өтем баждарды төлеу жөніндегі міндеттерді орындауды қамтамасыз етуді, сондай-ақ  кеден ісі саласында қызметін жүзеге асыратын заңды тұлғаның және (немесе) уәкілетті экономикалық оператордың міндеттерінің орындалуын қамтамасыз етуді тіркеу;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Кедендік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баждарды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төлеу мерзімдерін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өзгерту;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Көлік құралына арналған кедендік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декларацияны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қабылдау;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</a:endParaRP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Жолаушылар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кедендік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декларациясын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қабылдау;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</a:endParaRPr>
          </a:p>
          <a:p>
            <a:pPr marL="228600" indent="-228600" algn="just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Транзиттік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декларацияны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 </a:t>
            </a:r>
            <a:r>
              <a:rPr lang="ru-RU" sz="120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</a:rPr>
              <a:t>қабылдау.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</a:endParaRPr>
          </a:p>
          <a:p>
            <a:pPr marL="192600" indent="-228600">
              <a:spcBef>
                <a:spcPts val="0"/>
              </a:spcBef>
              <a:buClr>
                <a:schemeClr val="accent4">
                  <a:lumMod val="75000"/>
                </a:schemeClr>
              </a:buClr>
              <a:buFont typeface="+mj-lt"/>
              <a:buAutoNum type="arabicParenR"/>
            </a:pP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214941" y="1785927"/>
            <a:ext cx="3643339" cy="478634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44608" y="3320989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indent="-72000" algn="just"/>
            <a:endParaRPr lang="ru-RU" sz="11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980727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Петропавл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қ.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және  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СҚО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Аудандық мемлекеттік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кірістер</a:t>
            </a:r>
            <a:r>
              <a:rPr lang="ru-RU" sz="1400" u="sng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басқармаларымен </a:t>
            </a:r>
            <a:r>
              <a:rPr lang="ru-RU" sz="1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көрсетілетін мемлекеттік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қызметтердің тісбесіі</a:t>
            </a:r>
            <a:endParaRPr lang="ru-RU" sz="13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512" y="1196753"/>
            <a:ext cx="8784976" cy="4320480"/>
          </a:xfrm>
        </p:spPr>
        <p:txBody>
          <a:bodyPr>
            <a:noAutofit/>
          </a:bodyPr>
          <a:lstStyle/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практикамен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айналысатын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тiркеу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есебi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 төлеушілерді тіркеу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Қосылған құн салығын төлеушілерді тіркеу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есебі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Электрондық салық төлеуші ретінде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тіркеу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есебі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Есебі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кірістер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органында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жүргізілетін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берешектің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екендігі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мәлiметтердi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Республикасындағы көздерден алынған табыстардың және ұсталған (төленген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салықтардың сомасы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анықтама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 есептілігін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етуді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тоқтата тұру (ұзарту, қайта бастау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 есептілігін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қабылдау;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 есептілігін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кері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қайтарып алу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Салықтарды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бюджетке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төленетін төлемдерді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өсімпұл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айыппұлдарды есепке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жатқызуды және қайтаруды жүргізу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Бюджеттен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қосылған құн салығын қайтару;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 және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өсімпұлдар төлеу жөніндегі салық міндеттемесін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мерзімдерін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өзгерту;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Еуразиялық экономикалық одаққа тауарларды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экспорттау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импорттау</a:t>
            </a:r>
            <a:r>
              <a:rPr lang="en-US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салық нысандарын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қабылдау;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Бақылау-касса машиналарын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(БКМ)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есепке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қою және есептен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шығару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06900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  <a:defRPr/>
            </a:pP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Бюджетпен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айырысулар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жай-күйі туралы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 әлеуметтік төлемдер бойынша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шоттан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үзінді көшірме 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беру.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214941" y="1785927"/>
            <a:ext cx="3643339" cy="478634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44608" y="3320989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indent="-72000" algn="just"/>
            <a:endParaRPr lang="ru-RU" sz="11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1122</TotalTime>
  <Words>475</Words>
  <Application>Microsoft Office PowerPoint</Application>
  <PresentationFormat>Экран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Солтүстік  Қазақстан облысы бойынша Мемлекеттік кірістер департаментімен -  теқ қана облыстық деңгейде көрсетілетін мемлекеттік қызметтердің тісбесі</vt:lpstr>
      <vt:lpstr>Петропавл қ. және  СҚО бойынша Аудандық мемлекеттік кірістер басқармаларымен көрсетілетін мемлекеттік қызметтердің тісбесіі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государственных услуг, оказываемых на центральном уровне – Комитетом государственных доходов Министерства  финансов Республики Казахстан</dc:title>
  <dc:creator>gkushenova</dc:creator>
  <cp:lastModifiedBy>gkushenova</cp:lastModifiedBy>
  <cp:revision>127</cp:revision>
  <dcterms:created xsi:type="dcterms:W3CDTF">2017-05-12T09:44:35Z</dcterms:created>
  <dcterms:modified xsi:type="dcterms:W3CDTF">2019-10-17T05:27:13Z</dcterms:modified>
</cp:coreProperties>
</file>