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"/>
  </p:notesMasterIdLst>
  <p:sldIdLst>
    <p:sldId id="258" r:id="rId2"/>
    <p:sldId id="263" r:id="rId3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08" d="100"/>
          <a:sy n="108" d="100"/>
        </p:scale>
        <p:origin x="-175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61399-7529-43C3-9C52-746BF60B4E46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629A2-0092-440F-8F2F-B4FD001E49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18CFDF-86DD-432B-B0CC-D6DE267B2465}" type="datetimeFigureOut">
              <a:rPr lang="ru-RU" smtClean="0"/>
              <a:pPr/>
              <a:t>17.10.2019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740812-606F-41DD-8879-3152031B4B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"/>
            <a:ext cx="9144000" cy="69269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13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</a:t>
            </a:r>
            <a:br>
              <a:rPr lang="ru-RU" sz="13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государственных услуг, оказываемых на областном уровне –– </a:t>
            </a:r>
            <a:r>
              <a:rPr lang="ru-RU" sz="13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Департаментом государственных услуг по </a:t>
            </a:r>
            <a:br>
              <a:rPr lang="ru-RU" sz="13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1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Северо-Казахстанской области</a:t>
            </a:r>
            <a:endParaRPr lang="ru-RU" sz="1300" b="1" u="sng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87338" y="692696"/>
            <a:ext cx="8677150" cy="6049417"/>
          </a:xfrm>
        </p:spPr>
        <p:txBody>
          <a:bodyPr>
            <a:noAutofit/>
          </a:bodyPr>
          <a:lstStyle/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Присвоение персонального идентификационного номера (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ПИН-код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производителям (импортерам) отдельных видов нефтепродуктов, а также на товары производителей и импортеров некоторых видов подакцизной продукции, авиационного топлива и мазута;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Выдача лицензии на хранение и оптовую реализацию алкогольной продукции, за исключением деятельности по хранению и оптовой реализации алкогольной продукции на территории ее производства;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Выдача лицензии на хранение и розничную реализацию алкогольной продукции, за исключением деятельности по хранению и розничной реализации алкогольной продукции на территории ее производства;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Подтверждение </a:t>
            </a:r>
            <a:r>
              <a:rPr lang="ru-RU" sz="1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резидентства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Республики Казахстан;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Выдача учетно-контрольных марок на алкогольную продукцию (за исключением виноматериала и пива);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Выдача акцизных марок на табачные изделия;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зачетов и возвратов уплаченных сумм налогов, платежей в бюджет, пени, штрафов;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Возврат подоходного налога, удержанного у источника выплаты; </a:t>
            </a:r>
          </a:p>
          <a:p>
            <a:pPr marL="192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Апостилирование официальных документов, исходящих из структурных подразделений Министерства финансов Республики   Казахстан и (или) их территориальных подразделений</a:t>
            </a: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Включение в реестр таможенных перевозчиков;</a:t>
            </a: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Принятие предварительных решений о происхождении товаров;</a:t>
            </a: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Принятие предварительных решений по классификации товара;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Принятие решения о классификации товара в несобранном или разобранном виде, в том числе в некомплектном или незавершенном виде, ввоз которого предполагается различными партиями в течение определенного периода времени;</a:t>
            </a: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Таможенная очистка товаров;</a:t>
            </a: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Выдача свидетельства о допущении транспортного средства международной перевозки к перевозке товаров под таможенными пломбами и печатями;</a:t>
            </a: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Включение в реестр владельцев мест временного  хранения;</a:t>
            </a: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Включение в реестр владельцев магазинов беспошлинной торговли;</a:t>
            </a: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Включение в реестр владельцев складов хранения собственных товаров;</a:t>
            </a: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Регистрация  исполнения обязанности по уплате таможенных пошлин, налогов, специальных, антидемпинговых, компенсационных пошлин, а также обеспечение исполнения обязанностей юридического лица, осуществляющего деятельность в сфере таможенного дела, и (или) уполномоченного экономического оператора;</a:t>
            </a: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Изменение сроков уплаты ввозных таможенных пошлин; </a:t>
            </a: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Прием таможенной декларации на транспортное средство;</a:t>
            </a: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пассажирской таможенной декларации; </a:t>
            </a:r>
          </a:p>
          <a:p>
            <a:pPr marL="228600" indent="-2286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транзитной декларации.</a:t>
            </a:r>
            <a:endParaRPr lang="ru-RU" sz="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5214941" y="1785927"/>
            <a:ext cx="3643339" cy="478634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44608" y="3320989"/>
            <a:ext cx="7200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2000" indent="-72000" algn="just"/>
            <a:endParaRPr lang="ru-RU" sz="11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105273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13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ПЕРЕЧЕНЬ</a:t>
            </a:r>
            <a:br>
              <a:rPr lang="ru-RU" sz="13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государственных услуг, оказываемых </a:t>
            </a:r>
            <a:r>
              <a:rPr lang="ru-RU" sz="1300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Управлениями государственных доходов по районам и г. Петропавловск </a:t>
            </a:r>
            <a:br>
              <a:rPr lang="ru-RU" sz="1300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u="sng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Северо-Казахстанской области</a:t>
            </a:r>
            <a:endParaRPr lang="ru-RU" sz="1300" b="1" u="sng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87338" y="1124744"/>
            <a:ext cx="8677150" cy="5617369"/>
          </a:xfrm>
        </p:spPr>
        <p:txBody>
          <a:bodyPr>
            <a:noAutofit/>
          </a:bodyPr>
          <a:lstStyle/>
          <a:p>
            <a:pPr marL="192600" indent="-228600">
              <a:spcBef>
                <a:spcPts val="0"/>
              </a:spcBef>
              <a:buFont typeface="+mj-lt"/>
              <a:buAutoNum type="arabicParenR"/>
            </a:pP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92600" indent="-228600">
              <a:spcBef>
                <a:spcPts val="0"/>
              </a:spcBef>
              <a:buFont typeface="+mj-lt"/>
              <a:buAutoNum type="arabicParenR"/>
            </a:pPr>
            <a:endParaRPr lang="ru-RU" sz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Регистрационный учет лица, занимающегося частной практикой;</a:t>
            </a: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Регистрация налогоплательщиков;</a:t>
            </a: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Регистрационный учет плательщиков налога на добавленную стоимость;</a:t>
            </a: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Регистрационный учет в качестве электронного налогоплательщика;</a:t>
            </a: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Представление сведений об отсутствии (наличии) налоговой задолженности, учет по которым ведется в органах государственных доходов; 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Выдача справки о суммах полученных доходов из источников в Республике Казахстан и удержанных (уплаченных) налогов;</a:t>
            </a:r>
            <a:endParaRPr lang="ru-RU" sz="1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Приостановление (продление, возобновление) представления налоговой отчетности;</a:t>
            </a: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налоговой отчетности;</a:t>
            </a: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Отзыв налоговой отчетности;</a:t>
            </a: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зачетов и возвратов налогов, платежей в бюджет, пени, штрафов;</a:t>
            </a: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Возврат налога на добавленную стоимость из бюджета;</a:t>
            </a: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Изменение сроков исполнения налогового обязательства по уплате налогов и (или) плат;</a:t>
            </a: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Прием налоговых форм при экспорте (импорте) товаров в Евразийском экономическом союзе;</a:t>
            </a: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 и снятие с учета контрольно-кассовых машин (ККМ);</a:t>
            </a:r>
          </a:p>
          <a:p>
            <a:pPr marL="393768" indent="-342900">
              <a:spcBef>
                <a:spcPts val="0"/>
              </a:spcBef>
              <a:buClr>
                <a:srgbClr val="002060"/>
              </a:buClr>
              <a:buFont typeface="+mj-lt"/>
              <a:buAutoNum type="arabicParenR"/>
            </a:pPr>
            <a:r>
              <a:rPr lang="ru-RU" sz="1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Выдача выписок из лицевого счета о состоянии расчетов с бюджетом, а также по социальным платежам</a:t>
            </a:r>
          </a:p>
          <a:p>
            <a:pPr marL="192600" indent="-228600">
              <a:spcBef>
                <a:spcPts val="0"/>
              </a:spcBef>
              <a:buFont typeface="+mj-lt"/>
              <a:buAutoNum type="arabicParenR"/>
            </a:pPr>
            <a:endParaRPr lang="ru-RU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5214941" y="1785927"/>
            <a:ext cx="3643339" cy="4786346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44608" y="3320989"/>
            <a:ext cx="7200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-72000" algn="just">
              <a:buFont typeface="Wingdings" pitchFamily="2" charset="2"/>
              <a:buChar char="ü"/>
            </a:pPr>
            <a:r>
              <a:rPr lang="ru-RU" sz="1100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72000" indent="-72000" algn="just"/>
            <a:endParaRPr lang="ru-RU" sz="11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1109</TotalTime>
  <Words>472</Words>
  <Application>Microsoft Office PowerPoint</Application>
  <PresentationFormat>Экран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ПЕРЕЧЕНЬ государственных услуг, оказываемых на областном уровне –– Департаментом государственных услуг по  Северо-Казахстанской области</vt:lpstr>
      <vt:lpstr>ПЕРЕЧЕНЬ государственных услуг, оказываемых Управлениями государственных доходов по районам и г. Петропавловск  Северо-Казахстанской области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государственных услуг, оказываемых на центральном уровне – Комитетом государственных доходов Министерства  финансов Республики Казахстан</dc:title>
  <dc:creator>gkushenova</dc:creator>
  <cp:lastModifiedBy>gkushenova</cp:lastModifiedBy>
  <cp:revision>122</cp:revision>
  <dcterms:created xsi:type="dcterms:W3CDTF">2017-05-12T09:44:35Z</dcterms:created>
  <dcterms:modified xsi:type="dcterms:W3CDTF">2019-10-17T05:28:43Z</dcterms:modified>
</cp:coreProperties>
</file>