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bg2">
                <a:tint val="80000"/>
                <a:satMod val="400000"/>
                <a:alpha val="9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380B4-9C57-4488-BF56-21C77059A76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DCA2B4-CE3D-4FC3-BD65-05FDBDFCE4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236763"/>
            <a:ext cx="828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СНЯТИЕ С УЧЕТА КОНТРОЛЬНО-КАССОВЫХ МАШИН (ККМ)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1185362"/>
            <a:ext cx="2376264" cy="1876707"/>
            <a:chOff x="188550" y="1450049"/>
            <a:chExt cx="2497819" cy="1621269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390" y="1450049"/>
              <a:ext cx="1019162" cy="703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871" y="1700808"/>
              <a:ext cx="201777" cy="231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88550" y="2154014"/>
              <a:ext cx="2497819" cy="917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ru-RU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Налогоплательщик покупает </a:t>
              </a:r>
            </a:p>
            <a:p>
              <a:pPr algn="just"/>
              <a:r>
                <a:rPr lang="ru-RU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ККМ в </a:t>
              </a:r>
              <a:r>
                <a:rPr lang="ru-RU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Центре технического обслуживания (ЦТО). </a:t>
              </a:r>
              <a:r>
                <a:rPr lang="ru-RU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Там же заключает </a:t>
              </a:r>
              <a:r>
                <a:rPr lang="ru-RU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Договор</a:t>
              </a:r>
              <a:r>
                <a:rPr lang="ru-RU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обслуживание ККМ и получает документы (паспорт завода – изготовителя ККМ, книгу учета наличных денег, книжку товарных чеков).</a:t>
              </a:r>
            </a:p>
          </p:txBody>
        </p:sp>
      </p:grpSp>
      <p:cxnSp>
        <p:nvCxnSpPr>
          <p:cNvPr id="11" name="Прямая со стрелкой 10"/>
          <p:cNvCxnSpPr/>
          <p:nvPr/>
        </p:nvCxnSpPr>
        <p:spPr>
          <a:xfrm>
            <a:off x="2428860" y="1643050"/>
            <a:ext cx="1264500" cy="776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7864" y="227687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 приносит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 приема и обработки документов (ЦПОИ)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налогового органа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ККМ с перечнем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постановки на регистрационный учет ККМ.</a:t>
            </a:r>
          </a:p>
        </p:txBody>
      </p:sp>
      <p:pic>
        <p:nvPicPr>
          <p:cNvPr id="1026" name="Picture 2" descr="C:\Users\Admin\Desktop\3.5.vidyi-deyat-ti-dok-ty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1357322" cy="10001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92280" y="3068960"/>
            <a:ext cx="19766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/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ККМ без функции передачи данных: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Налоговое </a:t>
            </a: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для постановки на регистрационный  учет ККМ;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ККМ, содержащую сведения о налогоплательщике;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учета наличных денег;</a:t>
            </a:r>
          </a:p>
          <a:p>
            <a:pPr marL="228600" indent="-228600" algn="just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Книжка  товарных чеков;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508104" y="1700808"/>
            <a:ext cx="1512168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00826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документов, необходимых для  постановки на регистрационный учет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ККМ: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85184"/>
            <a:ext cx="1978965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500826" y="5949280"/>
            <a:ext cx="2506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ЦПОИ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выдает налогоплательщику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«ТАЛОН»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документов, в котором указывается срок оказания государственной услуги</a:t>
            </a: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7524328" y="4509120"/>
            <a:ext cx="648072" cy="576064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5715008" y="5214950"/>
            <a:ext cx="928694" cy="1588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139953" y="580526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 оказания государственной 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дня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3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1688974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323528" y="4437112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оказания государственной услуги является выдача налогоплательщику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3529" y="5373216"/>
            <a:ext cx="187220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ККМ без функции передачи данных: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Регистрационная </a:t>
            </a: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о постановке  на учет ККМ;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ККМ – с установкой пломбы; 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 учета наличных денег со штампом налогового органа;</a:t>
            </a:r>
          </a:p>
          <a:p>
            <a:pPr marL="228600" indent="-228600">
              <a:buFont typeface="+mj-lt"/>
              <a:buAutoNum type="arabicParenR"/>
            </a:pPr>
            <a:r>
              <a:rPr lang="ru-RU" sz="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Книжка товарных чеков.</a:t>
            </a:r>
          </a:p>
        </p:txBody>
      </p:sp>
      <p:cxnSp>
        <p:nvCxnSpPr>
          <p:cNvPr id="69" name="Прямая со стрелкой 68"/>
          <p:cNvCxnSpPr/>
          <p:nvPr/>
        </p:nvCxnSpPr>
        <p:spPr>
          <a:xfrm flipH="1" flipV="1">
            <a:off x="2771800" y="4653136"/>
            <a:ext cx="1574718" cy="36954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 descr="C:\Users\kmukusheva\Desktop\Новая папка\Новая папка\44b7005e21966a2eb23371bac7273464_14768ae0690e3d7959c04cf89c446c-office-building-clipart-png_1500-1500.jpeg"/>
          <p:cNvPicPr/>
          <p:nvPr/>
        </p:nvPicPr>
        <p:blipFill>
          <a:blip r:embed="rId7" cstate="print">
            <a:lum bright="12000" contrast="-3000"/>
          </a:blip>
          <a:srcRect/>
          <a:stretch>
            <a:fillRect/>
          </a:stretch>
        </p:blipFill>
        <p:spPr bwMode="auto">
          <a:xfrm>
            <a:off x="3779912" y="1124744"/>
            <a:ext cx="1287024" cy="108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 rot="10800000" flipV="1">
            <a:off x="4286248" y="8757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ЦПОИ</a:t>
            </a:r>
            <a:endParaRPr lang="ru-RU" b="1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4797152"/>
            <a:ext cx="11521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Прямоугольник 37"/>
          <p:cNvSpPr/>
          <p:nvPr/>
        </p:nvSpPr>
        <p:spPr>
          <a:xfrm>
            <a:off x="3923928" y="2996953"/>
            <a:ext cx="3096344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Для ККМ являющейся аппаратно-программным комплексом без функции передачи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данных: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      </a:t>
            </a:r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) налоговое заявление о постановке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ККМ на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учет в налоговом органе;</a:t>
            </a:r>
          </a:p>
          <a:p>
            <a:pPr fontAlgn="base"/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      2) краткое описание функциональных возможностей и характеристик аппаратно-программного комплекса;</a:t>
            </a:r>
          </a:p>
          <a:p>
            <a:pPr fontAlgn="base"/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      3) руководство по использованию модуля "Рабочее место налогового инспектора" заявленной для постановки на учет в налоговом органе модели аппаратно-программного комплекса.</a:t>
            </a:r>
          </a:p>
          <a:p>
            <a:pPr marL="228600" indent="-228600" algn="just"/>
            <a:endParaRPr lang="ru-RU" sz="11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092280" y="2996952"/>
            <a:ext cx="194421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851920" y="2996952"/>
            <a:ext cx="3096344" cy="1490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6084168" y="4509120"/>
            <a:ext cx="1296144" cy="576064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6372200" y="2420888"/>
            <a:ext cx="1224136" cy="576064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49" idx="0"/>
          </p:cNvCxnSpPr>
          <p:nvPr/>
        </p:nvCxnSpPr>
        <p:spPr>
          <a:xfrm>
            <a:off x="7596336" y="2492896"/>
            <a:ext cx="468052" cy="504056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2267744" y="5301208"/>
            <a:ext cx="15841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/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Для ККМ являющейся </a:t>
            </a:r>
            <a:r>
              <a:rPr lang="ru-RU" sz="900" i="1" dirty="0" err="1" smtClean="0">
                <a:latin typeface="Times New Roman" pitchFamily="18" charset="0"/>
                <a:cs typeface="Times New Roman" pitchFamily="18" charset="0"/>
              </a:rPr>
              <a:t>ратно-праппаограммным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комплексом без функции передачи данных:   </a:t>
            </a:r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Font typeface="+mj-lt"/>
              <a:buAutoNum type="arabicParenR"/>
            </a:pPr>
            <a:r>
              <a:rPr lang="ru-RU" sz="9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Регистрационная </a:t>
            </a:r>
            <a:r>
              <a:rPr lang="ru-RU" sz="9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о постановке  на учет ККМ</a:t>
            </a:r>
            <a:r>
              <a:rPr lang="ru-RU" sz="9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3528" y="5301208"/>
            <a:ext cx="1800200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267744" y="5301208"/>
            <a:ext cx="158417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2" name="Прямая со стрелкой 71"/>
          <p:cNvCxnSpPr>
            <a:endCxn id="71" idx="0"/>
          </p:cNvCxnSpPr>
          <p:nvPr/>
        </p:nvCxnSpPr>
        <p:spPr>
          <a:xfrm>
            <a:off x="2051720" y="5013176"/>
            <a:ext cx="1008112" cy="288032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755576" y="5013176"/>
            <a:ext cx="1152128" cy="288032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3493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214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kamukusheva</cp:lastModifiedBy>
  <cp:revision>47</cp:revision>
  <dcterms:created xsi:type="dcterms:W3CDTF">2017-02-12T07:32:24Z</dcterms:created>
  <dcterms:modified xsi:type="dcterms:W3CDTF">2019-10-16T11:17:24Z</dcterms:modified>
</cp:coreProperties>
</file>